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419F8-FBB2-4770-9DA2-074D302BAD38}" type="datetimeFigureOut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4C074-07C6-47C6-A780-23C39A94FC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39142-847C-4F5A-A8B1-F7F0CFD0BE43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F25-BC67-4D1D-8A54-8072B3E20C35}" type="datetimeFigureOut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8695-6373-4173-BD2B-9EC2CEA0DE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F25-BC67-4D1D-8A54-8072B3E20C35}" type="datetimeFigureOut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8695-6373-4173-BD2B-9EC2CEA0DE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F25-BC67-4D1D-8A54-8072B3E20C35}" type="datetimeFigureOut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8695-6373-4173-BD2B-9EC2CEA0DE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F25-BC67-4D1D-8A54-8072B3E20C35}" type="datetimeFigureOut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8695-6373-4173-BD2B-9EC2CEA0DE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F25-BC67-4D1D-8A54-8072B3E20C35}" type="datetimeFigureOut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628695-6373-4173-BD2B-9EC2CEA0DE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F25-BC67-4D1D-8A54-8072B3E20C35}" type="datetimeFigureOut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8695-6373-4173-BD2B-9EC2CEA0DE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F25-BC67-4D1D-8A54-8072B3E20C35}" type="datetimeFigureOut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8695-6373-4173-BD2B-9EC2CEA0DE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F25-BC67-4D1D-8A54-8072B3E20C35}" type="datetimeFigureOut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8695-6373-4173-BD2B-9EC2CEA0DE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F25-BC67-4D1D-8A54-8072B3E20C35}" type="datetimeFigureOut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8695-6373-4173-BD2B-9EC2CEA0DE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F25-BC67-4D1D-8A54-8072B3E20C35}" type="datetimeFigureOut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8695-6373-4173-BD2B-9EC2CEA0DE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F25-BC67-4D1D-8A54-8072B3E20C35}" type="datetimeFigureOut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8695-6373-4173-BD2B-9EC2CEA0DE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247F25-BC67-4D1D-8A54-8072B3E20C35}" type="datetimeFigureOut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628695-6373-4173-BD2B-9EC2CEA0DE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theablecrew.org/interactive/questions.gif&amp;imgrefurl=http://www.theablecrew.org/interactive/questions.htm&amp;h=393&amp;w=452&amp;sz=28&amp;hl=en&amp;start=1&amp;tbnid=n1oUo7RoWHJk4M:&amp;tbnh=110&amp;tbnw=127&amp;prev=/images?q=Questions&amp;svnum=10&amp;hl=en&amp;lr=&amp;sa=G" TargetMode="External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514599"/>
          </a:xfrm>
        </p:spPr>
        <p:txBody>
          <a:bodyPr/>
          <a:lstStyle/>
          <a:p>
            <a:r>
              <a:rPr lang="en-US" dirty="0" smtClean="0"/>
              <a:t>XaviX: Using Active Technology to Make Fitness Fun!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76600"/>
            <a:ext cx="8839200" cy="3352800"/>
          </a:xfrm>
        </p:spPr>
        <p:txBody>
          <a:bodyPr>
            <a:noAutofit/>
          </a:bodyPr>
          <a:lstStyle/>
          <a:p>
            <a:r>
              <a:rPr lang="en-US" sz="3500" dirty="0" smtClean="0"/>
              <a:t>Donna Moore</a:t>
            </a:r>
          </a:p>
          <a:p>
            <a:r>
              <a:rPr lang="en-US" sz="3500" dirty="0" smtClean="0"/>
              <a:t>2010 Arizona Ambassador for Excellence</a:t>
            </a:r>
          </a:p>
          <a:p>
            <a:r>
              <a:rPr lang="en-US" sz="3500" dirty="0" smtClean="0"/>
              <a:t>Julia Randall Elementary School</a:t>
            </a:r>
          </a:p>
          <a:p>
            <a:r>
              <a:rPr lang="en-US" sz="3500" dirty="0" smtClean="0"/>
              <a:t>donna.moore@pusd.com</a:t>
            </a:r>
          </a:p>
          <a:p>
            <a:r>
              <a:rPr lang="en-US" sz="3500" dirty="0" smtClean="0"/>
              <a:t>Payson, Arizona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XaviXBOWLING</a:t>
            </a:r>
            <a:endParaRPr lang="en-US" sz="5400" dirty="0"/>
          </a:p>
        </p:txBody>
      </p:sp>
      <p:pic>
        <p:nvPicPr>
          <p:cNvPr id="4" name="Content Placeholder 3" descr="DSCI0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524000"/>
            <a:ext cx="3531394" cy="4708525"/>
          </a:xfrm>
        </p:spPr>
      </p:pic>
      <p:pic>
        <p:nvPicPr>
          <p:cNvPr id="3074" name="Picture 2" descr="C:\Documents and Settings\Donna\Local Settings\Temporary Internet Files\Content.IE5\SJTZMYBX\MCj043247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14800"/>
            <a:ext cx="1743075" cy="1816100"/>
          </a:xfrm>
          <a:prstGeom prst="rect">
            <a:avLst/>
          </a:prstGeom>
          <a:noFill/>
        </p:spPr>
      </p:pic>
      <p:pic>
        <p:nvPicPr>
          <p:cNvPr id="6" name="Picture 2" descr="C:\Documents and Settings\Donna\Local Settings\Temporary Internet Files\Content.IE5\SJTZMYBX\MCj043247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133600"/>
            <a:ext cx="1743075" cy="18161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57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 Universal Sport</a:t>
            </a:r>
            <a:endParaRPr lang="en-US" sz="5400" dirty="0"/>
          </a:p>
        </p:txBody>
      </p:sp>
      <p:pic>
        <p:nvPicPr>
          <p:cNvPr id="4" name="Content Placeholder 3" descr="Golf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457200"/>
            <a:ext cx="5994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XaviXGOLF</a:t>
            </a:r>
            <a:endParaRPr lang="en-US" sz="5400" dirty="0"/>
          </a:p>
        </p:txBody>
      </p:sp>
      <p:pic>
        <p:nvPicPr>
          <p:cNvPr id="6" name="Content Placeholder 5" descr="DSCI0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  <p:pic>
        <p:nvPicPr>
          <p:cNvPr id="4098" name="Picture 2" descr="C:\Documents and Settings\Donna\Local Settings\Temporary Internet Files\Content.IE5\CT67OXEV\MCj043245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752600"/>
            <a:ext cx="1663700" cy="1851025"/>
          </a:xfrm>
          <a:prstGeom prst="rect">
            <a:avLst/>
          </a:prstGeom>
          <a:noFill/>
        </p:spPr>
      </p:pic>
      <p:pic>
        <p:nvPicPr>
          <p:cNvPr id="8" name="Picture 2" descr="C:\Documents and Settings\Donna\Local Settings\Temporary Internet Files\Content.IE5\CT67OXEV\MCj043245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62400"/>
            <a:ext cx="1663700" cy="185102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XaviXGolf</a:t>
            </a:r>
            <a:endParaRPr lang="en-US" sz="5400" dirty="0"/>
          </a:p>
        </p:txBody>
      </p:sp>
      <p:pic>
        <p:nvPicPr>
          <p:cNvPr id="4" name="Content Placeholder 3" descr="DSCI0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  <p:pic>
        <p:nvPicPr>
          <p:cNvPr id="5122" name="Picture 2" descr="C:\Documents and Settings\Donna\Local Settings\Temporary Internet Files\Content.IE5\O7J7QW5L\MCj044178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91000"/>
            <a:ext cx="2057400" cy="2057400"/>
          </a:xfrm>
          <a:prstGeom prst="rect">
            <a:avLst/>
          </a:prstGeom>
          <a:noFill/>
        </p:spPr>
      </p:pic>
      <p:pic>
        <p:nvPicPr>
          <p:cNvPr id="5123" name="Picture 3" descr="C:\Documents and Settings\Donna\Local Settings\Temporary Internet Files\Content.IE5\GTE7GX2N\MCj0437075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2860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57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Concentration</a:t>
            </a:r>
            <a:endParaRPr lang="en-US" sz="5400" dirty="0"/>
          </a:p>
        </p:txBody>
      </p:sp>
      <p:pic>
        <p:nvPicPr>
          <p:cNvPr id="4" name="Content Placeholder 3" descr="Fishi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609600"/>
            <a:ext cx="57912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XaviXBassFISHING</a:t>
            </a:r>
            <a:endParaRPr lang="en-US" dirty="0"/>
          </a:p>
        </p:txBody>
      </p:sp>
      <p:pic>
        <p:nvPicPr>
          <p:cNvPr id="4" name="Content Placeholder 3" descr="DSCI0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  <p:pic>
        <p:nvPicPr>
          <p:cNvPr id="6" name="Picture 2" descr="C:\Documents and Settings\Donna\Local Settings\Temporary Internet Files\Content.IE5\Z4U3HH2O\MCj044044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09800"/>
            <a:ext cx="1800149" cy="199694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147" name="Picture 3" descr="C:\Documents and Settings\Donna\Local Settings\Temporary Internet Files\Content.IE5\V6TZP2AO\MCj043757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1898650" cy="1984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38600"/>
            <a:ext cx="8229600" cy="2590800"/>
          </a:xfrm>
        </p:spPr>
        <p:txBody>
          <a:bodyPr>
            <a:noAutofit/>
          </a:bodyPr>
          <a:lstStyle/>
          <a:p>
            <a:r>
              <a:rPr lang="en-US" sz="5400" dirty="0" smtClean="0"/>
              <a:t>You Have The Power To Manage Your Lifestyle</a:t>
            </a:r>
            <a:endParaRPr lang="en-US" sz="5400" dirty="0"/>
          </a:p>
        </p:txBody>
      </p:sp>
      <p:pic>
        <p:nvPicPr>
          <p:cNvPr id="4" name="Content Placeholder 3" descr="Lifestyle Manage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304800"/>
            <a:ext cx="4800600" cy="360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0"/>
            <a:ext cx="8686800" cy="2438400"/>
          </a:xfrm>
        </p:spPr>
        <p:txBody>
          <a:bodyPr>
            <a:noAutofit/>
          </a:bodyPr>
          <a:lstStyle/>
          <a:p>
            <a:r>
              <a:rPr lang="en-US" sz="4700" dirty="0" smtClean="0"/>
              <a:t>Improve Your Reflexes &amp; Dexterity, Cross Lateral Training, Multi-Task Better</a:t>
            </a:r>
            <a:endParaRPr lang="en-US" sz="4700" dirty="0"/>
          </a:p>
        </p:txBody>
      </p:sp>
      <p:pic>
        <p:nvPicPr>
          <p:cNvPr id="4" name="Content Placeholder 3" descr="Eyeha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381000"/>
            <a:ext cx="508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05400"/>
            <a:ext cx="8229600" cy="1524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Tone Up With Your Tunes!</a:t>
            </a:r>
            <a:endParaRPr lang="en-US" sz="5400" dirty="0"/>
          </a:p>
        </p:txBody>
      </p:sp>
      <p:pic>
        <p:nvPicPr>
          <p:cNvPr id="4" name="Content Placeholder 3" descr="Music &amp; Circui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304800"/>
            <a:ext cx="61976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XaviX Music &amp; Circuit</a:t>
            </a:r>
            <a:endParaRPr lang="en-US" sz="5400" dirty="0"/>
          </a:p>
        </p:txBody>
      </p:sp>
      <p:pic>
        <p:nvPicPr>
          <p:cNvPr id="4" name="Content Placeholder 3" descr="DSCI0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447800"/>
            <a:ext cx="3823097" cy="5097462"/>
          </a:xfrm>
        </p:spPr>
      </p:pic>
      <p:pic>
        <p:nvPicPr>
          <p:cNvPr id="7173" name="Picture 5" descr="C:\Documents and Settings\Donna\Local Settings\Temporary Internet Files\Content.IE5\L2MS09HR\MCj042446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267200"/>
            <a:ext cx="1828800" cy="1403350"/>
          </a:xfrm>
          <a:prstGeom prst="rect">
            <a:avLst/>
          </a:prstGeom>
          <a:noFill/>
        </p:spPr>
      </p:pic>
      <p:pic>
        <p:nvPicPr>
          <p:cNvPr id="9" name="Picture 5" descr="C:\Documents and Settings\Donna\Local Settings\Temporary Internet Files\Content.IE5\L2MS09HR\MCj042446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438400"/>
            <a:ext cx="1828800" cy="140335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XaviX: What’s That?</a:t>
            </a:r>
            <a:endParaRPr lang="en-US" dirty="0"/>
          </a:p>
        </p:txBody>
      </p:sp>
      <p:pic>
        <p:nvPicPr>
          <p:cNvPr id="4" name="Content Placeholder 3" descr="Xavi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2942828" cy="4708525"/>
          </a:xfrm>
        </p:spPr>
      </p:pic>
      <p:sp>
        <p:nvSpPr>
          <p:cNvPr id="5" name="TextBox 4"/>
          <p:cNvSpPr txBox="1"/>
          <p:nvPr/>
        </p:nvSpPr>
        <p:spPr>
          <a:xfrm>
            <a:off x="3886200" y="1447800"/>
            <a:ext cx="495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Baseball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Bowling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Golf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Power Boxing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Tennis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Jackie Chan Fitness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Music Circuit Workouts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XaviXBassFISHING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Hand-Eye Workout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Life Style Manager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76800"/>
            <a:ext cx="8686800" cy="1752600"/>
          </a:xfrm>
        </p:spPr>
        <p:txBody>
          <a:bodyPr>
            <a:noAutofit/>
          </a:bodyPr>
          <a:lstStyle/>
          <a:p>
            <a:r>
              <a:rPr lang="en-US" sz="5400" dirty="0" smtClean="0"/>
              <a:t>Expert Fitness Choreography</a:t>
            </a:r>
            <a:endParaRPr lang="en-US" sz="5400" dirty="0"/>
          </a:p>
        </p:txBody>
      </p:sp>
      <p:pic>
        <p:nvPicPr>
          <p:cNvPr id="4" name="Content Placeholder 3" descr="J Ma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381000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en-US" sz="5400" dirty="0" smtClean="0"/>
              <a:t>Jackie Chan Studio Fitness</a:t>
            </a:r>
            <a:endParaRPr lang="en-US" sz="5400" dirty="0"/>
          </a:p>
        </p:txBody>
      </p:sp>
      <p:pic>
        <p:nvPicPr>
          <p:cNvPr id="4" name="Content Placeholder 3" descr="DSCI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133600"/>
            <a:ext cx="5918200" cy="4438650"/>
          </a:xfrm>
        </p:spPr>
      </p:pic>
      <p:pic>
        <p:nvPicPr>
          <p:cNvPr id="8195" name="Picture 3" descr="C:\Documents and Settings\Donna\Local Settings\Temporary Internet Files\Content.IE5\W3DQLKSO\MCj043798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838200"/>
            <a:ext cx="1828800" cy="1155700"/>
          </a:xfrm>
          <a:prstGeom prst="rect">
            <a:avLst/>
          </a:prstGeom>
          <a:noFill/>
        </p:spPr>
      </p:pic>
      <p:pic>
        <p:nvPicPr>
          <p:cNvPr id="7" name="Picture 3" descr="C:\Documents and Settings\Donna\Local Settings\Temporary Internet Files\Content.IE5\W3DQLKSO\MCj043798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1828800" cy="11557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J-MAT</a:t>
            </a:r>
            <a:endParaRPr lang="en-US" sz="5400" dirty="0"/>
          </a:p>
        </p:txBody>
      </p:sp>
      <p:pic>
        <p:nvPicPr>
          <p:cNvPr id="4" name="Content Placeholder 3" descr="DSCI0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6568016" cy="4926012"/>
          </a:xfrm>
        </p:spPr>
      </p:pic>
      <p:pic>
        <p:nvPicPr>
          <p:cNvPr id="9229" name="Picture 13" descr="C:\Documents and Settings\Donna\Local Settings\Temporary Internet Files\Content.IE5\CT67OXEV\MCj018865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3124200" cy="1828800"/>
          </a:xfrm>
          <a:prstGeom prst="rect">
            <a:avLst/>
          </a:prstGeom>
          <a:noFill/>
        </p:spPr>
      </p:pic>
      <p:pic>
        <p:nvPicPr>
          <p:cNvPr id="19" name="Picture 13" descr="C:\Documents and Settings\Donna\Local Settings\Temporary Internet Files\Content.IE5\CT67OXEV\MCj018865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04800"/>
            <a:ext cx="2971800" cy="17526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24400"/>
            <a:ext cx="9144000" cy="1981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Increase Your Endurance to Go the Distance Workout</a:t>
            </a:r>
            <a:endParaRPr lang="en-US" sz="4800" dirty="0"/>
          </a:p>
        </p:txBody>
      </p:sp>
      <p:pic>
        <p:nvPicPr>
          <p:cNvPr id="4" name="Content Placeholder 3" descr="PowerBoxi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304800"/>
            <a:ext cx="58928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Jackie Chan’s POWERBOXING</a:t>
            </a:r>
            <a:endParaRPr lang="en-US" dirty="0"/>
          </a:p>
        </p:txBody>
      </p:sp>
      <p:pic>
        <p:nvPicPr>
          <p:cNvPr id="5" name="Content Placeholder 4" descr="DSCI0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524000"/>
            <a:ext cx="3531394" cy="4708525"/>
          </a:xfrm>
        </p:spPr>
      </p:pic>
      <p:pic>
        <p:nvPicPr>
          <p:cNvPr id="10242" name="Picture 2" descr="C:\Documents and Settings\Donna\Local Settings\Temporary Internet Files\Content.IE5\ZZX3NDWW\MCj042578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057400"/>
            <a:ext cx="1524000" cy="1978025"/>
          </a:xfrm>
          <a:prstGeom prst="rect">
            <a:avLst/>
          </a:prstGeom>
          <a:noFill/>
        </p:spPr>
      </p:pic>
      <p:pic>
        <p:nvPicPr>
          <p:cNvPr id="7" name="Picture 2" descr="C:\Documents and Settings\Donna\Local Settings\Temporary Internet Files\Content.IE5\ZZX3NDWW\MCj042578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1524000" cy="197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http://images.google.com/images?q=tbn:n1oUo7RoWHJk4M:http://www.theablecrew.org/interactive/questions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685800"/>
            <a:ext cx="2461486" cy="2133600"/>
          </a:xfrm>
          <a:prstGeom prst="rect">
            <a:avLst/>
          </a:prstGeom>
          <a:noFill/>
        </p:spPr>
      </p:pic>
      <p:pic>
        <p:nvPicPr>
          <p:cNvPr id="38923" name="Picture 11" descr="C:\Documents and Settings\Donna\Application Data\Microsoft\Media Catalog\Downloaded Clips\cl79\j03034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572000"/>
            <a:ext cx="1989928" cy="1447801"/>
          </a:xfrm>
          <a:prstGeom prst="rect">
            <a:avLst/>
          </a:prstGeom>
          <a:noFill/>
        </p:spPr>
      </p:pic>
      <p:pic>
        <p:nvPicPr>
          <p:cNvPr id="38924" name="Picture 12" descr="C:\Documents and Settings\Donna\Application Data\Microsoft\Media Catalog\Downloaded Clips\cl9e\j039573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581400"/>
            <a:ext cx="996950" cy="2590800"/>
          </a:xfrm>
          <a:prstGeom prst="rect">
            <a:avLst/>
          </a:prstGeom>
          <a:noFill/>
        </p:spPr>
      </p:pic>
      <p:sp>
        <p:nvSpPr>
          <p:cNvPr id="38926" name="WordArt 14"/>
          <p:cNvSpPr>
            <a:spLocks noChangeArrowheads="1" noChangeShapeType="1" noTextEdit="1"/>
          </p:cNvSpPr>
          <p:nvPr/>
        </p:nvSpPr>
        <p:spPr bwMode="auto">
          <a:xfrm>
            <a:off x="4572000" y="1371600"/>
            <a:ext cx="3429000" cy="2514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OR</a:t>
            </a:r>
          </a:p>
          <a:p>
            <a:pPr algn="ctr"/>
            <a:r>
              <a:rPr lang="en-US" sz="3600" kern="10" dirty="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COMMENTS</a:t>
            </a:r>
          </a:p>
        </p:txBody>
      </p:sp>
      <p:pic>
        <p:nvPicPr>
          <p:cNvPr id="1030" name="Picture 6" descr="C:\Documents and Settings\Donna\My Documents\My Pictures\Microsoft Clip Organizer\j039576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3657600"/>
            <a:ext cx="990600" cy="2362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XaviX Improves: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3505200" cy="470916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BMR</a:t>
            </a:r>
          </a:p>
          <a:p>
            <a:r>
              <a:rPr lang="en-US" sz="3600" dirty="0" smtClean="0"/>
              <a:t>Coordination </a:t>
            </a:r>
          </a:p>
          <a:p>
            <a:r>
              <a:rPr lang="en-US" sz="3600" dirty="0" smtClean="0"/>
              <a:t>Balance</a:t>
            </a:r>
          </a:p>
          <a:p>
            <a:r>
              <a:rPr lang="en-US" sz="3600" dirty="0" smtClean="0"/>
              <a:t>Weight Goals</a:t>
            </a:r>
          </a:p>
          <a:p>
            <a:r>
              <a:rPr lang="en-US" sz="3600" dirty="0" smtClean="0"/>
              <a:t>Strength</a:t>
            </a:r>
          </a:p>
          <a:p>
            <a:r>
              <a:rPr lang="en-US" sz="3600" dirty="0" smtClean="0"/>
              <a:t>Agility</a:t>
            </a:r>
          </a:p>
          <a:p>
            <a:r>
              <a:rPr lang="en-US" sz="3600" dirty="0" smtClean="0"/>
              <a:t>Cardio</a:t>
            </a:r>
          </a:p>
          <a:p>
            <a:r>
              <a:rPr lang="en-US" sz="3600" dirty="0" smtClean="0"/>
              <a:t>Reflexes</a:t>
            </a:r>
            <a:endParaRPr lang="en-US" sz="3600" dirty="0"/>
          </a:p>
        </p:txBody>
      </p:sp>
      <p:pic>
        <p:nvPicPr>
          <p:cNvPr id="4" name="Picture 3" descr="Xavix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2860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05400"/>
            <a:ext cx="8610600" cy="147796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The Simple Joy of Hitting the Ball</a:t>
            </a:r>
            <a:endParaRPr lang="en-US" sz="5400" dirty="0"/>
          </a:p>
        </p:txBody>
      </p:sp>
      <p:pic>
        <p:nvPicPr>
          <p:cNvPr id="4" name="Content Placeholder 3" descr="Basebal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381000"/>
            <a:ext cx="5867400" cy="4400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XaviXBASEBALL</a:t>
            </a:r>
            <a:endParaRPr lang="en-US" sz="5400" dirty="0"/>
          </a:p>
        </p:txBody>
      </p:sp>
      <p:pic>
        <p:nvPicPr>
          <p:cNvPr id="4" name="Content Placeholder 3" descr="DSCI0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371600"/>
            <a:ext cx="3962400" cy="5283199"/>
          </a:xfrm>
        </p:spPr>
      </p:pic>
      <p:pic>
        <p:nvPicPr>
          <p:cNvPr id="1026" name="Picture 2" descr="C:\Documents and Settings\Donna\Local Settings\Temporary Internet Files\Content.IE5\03IGITSE\MCj043246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600200"/>
            <a:ext cx="1895475" cy="1752600"/>
          </a:xfrm>
          <a:prstGeom prst="rect">
            <a:avLst/>
          </a:prstGeom>
          <a:noFill/>
        </p:spPr>
      </p:pic>
      <p:pic>
        <p:nvPicPr>
          <p:cNvPr id="7" name="Picture 2" descr="C:\Documents and Settings\Donna\Local Settings\Temporary Internet Files\Content.IE5\03IGITSE\MCj043246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267200"/>
            <a:ext cx="1895475" cy="17526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Key Is Timing</a:t>
            </a:r>
            <a:endParaRPr lang="en-US" sz="5400" dirty="0"/>
          </a:p>
        </p:txBody>
      </p:sp>
      <p:pic>
        <p:nvPicPr>
          <p:cNvPr id="4" name="Content Placeholder 3" descr="Tenn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457200"/>
            <a:ext cx="6172200" cy="462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XaviXTENNIS</a:t>
            </a:r>
            <a:endParaRPr lang="en-US" sz="5400" dirty="0"/>
          </a:p>
        </p:txBody>
      </p:sp>
      <p:pic>
        <p:nvPicPr>
          <p:cNvPr id="4" name="Content Placeholder 3" descr="DSCI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752600"/>
            <a:ext cx="6400800" cy="4800600"/>
          </a:xfrm>
        </p:spPr>
      </p:pic>
      <p:pic>
        <p:nvPicPr>
          <p:cNvPr id="2050" name="Picture 2" descr="C:\Documents and Settings\Donna\Local Settings\Temporary Internet Files\Content.IE5\I938PSV6\MCj043756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687200" cy="1447800"/>
          </a:xfrm>
          <a:prstGeom prst="rect">
            <a:avLst/>
          </a:prstGeom>
          <a:noFill/>
        </p:spPr>
      </p:pic>
      <p:pic>
        <p:nvPicPr>
          <p:cNvPr id="9" name="Picture 2" descr="C:\Documents and Settings\Donna\Local Settings\Temporary Internet Files\Content.IE5\I938PSV6\MCj043756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8600"/>
            <a:ext cx="1687200" cy="14478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XaviXTENNIS</a:t>
            </a:r>
            <a:endParaRPr lang="en-US" sz="5400" dirty="0"/>
          </a:p>
        </p:txBody>
      </p:sp>
      <p:pic>
        <p:nvPicPr>
          <p:cNvPr id="4" name="Content Placeholder 3" descr="DSCI0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676400"/>
            <a:ext cx="6400800" cy="4800600"/>
          </a:xfrm>
        </p:spPr>
      </p:pic>
      <p:pic>
        <p:nvPicPr>
          <p:cNvPr id="5" name="Picture 4" descr="C:\Documents and Settings\Donna\Local Settings\Temporary Internet Files\Content.IE5\WHAN4TIN\MCj031048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1723644" cy="1873606"/>
          </a:xfrm>
          <a:prstGeom prst="rect">
            <a:avLst/>
          </a:prstGeom>
          <a:noFill/>
        </p:spPr>
      </p:pic>
      <p:pic>
        <p:nvPicPr>
          <p:cNvPr id="6" name="Picture 3" descr="C:\Documents and Settings\Donna\Local Settings\Temporary Internet Files\Content.IE5\490WD4RA\MCj031252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81000"/>
            <a:ext cx="1063403" cy="1076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24400"/>
            <a:ext cx="8229600" cy="1752600"/>
          </a:xfrm>
        </p:spPr>
        <p:txBody>
          <a:bodyPr>
            <a:noAutofit/>
          </a:bodyPr>
          <a:lstStyle/>
          <a:p>
            <a:r>
              <a:rPr lang="en-US" sz="5400" dirty="0" smtClean="0"/>
              <a:t>Speed And Direction For Success</a:t>
            </a:r>
            <a:endParaRPr lang="en-US" sz="5400" dirty="0"/>
          </a:p>
        </p:txBody>
      </p:sp>
      <p:pic>
        <p:nvPicPr>
          <p:cNvPr id="4" name="Content Placeholder 3" descr="Bowli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457200"/>
            <a:ext cx="53848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318</TotalTime>
  <Words>149</Words>
  <Application>Microsoft Office PowerPoint</Application>
  <PresentationFormat>On-screen Show (4:3)</PresentationFormat>
  <Paragraphs>50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XaviX: Using Active Technology to Make Fitness Fun!</vt:lpstr>
      <vt:lpstr>XaviX: What’s That?</vt:lpstr>
      <vt:lpstr>XaviX Improves:</vt:lpstr>
      <vt:lpstr>The Simple Joy of Hitting the Ball</vt:lpstr>
      <vt:lpstr>XaviXBASEBALL</vt:lpstr>
      <vt:lpstr>The Key Is Timing</vt:lpstr>
      <vt:lpstr>XaviXTENNIS</vt:lpstr>
      <vt:lpstr>XaviXTENNIS</vt:lpstr>
      <vt:lpstr>Speed And Direction For Success</vt:lpstr>
      <vt:lpstr>XaviXBOWLING</vt:lpstr>
      <vt:lpstr>A Universal Sport</vt:lpstr>
      <vt:lpstr>XaviXGOLF</vt:lpstr>
      <vt:lpstr>XaviXGolf</vt:lpstr>
      <vt:lpstr>Concentration</vt:lpstr>
      <vt:lpstr>XaviXBassFISHING</vt:lpstr>
      <vt:lpstr>You Have The Power To Manage Your Lifestyle</vt:lpstr>
      <vt:lpstr>Improve Your Reflexes &amp; Dexterity, Cross Lateral Training, Multi-Task Better</vt:lpstr>
      <vt:lpstr>Tone Up With Your Tunes!</vt:lpstr>
      <vt:lpstr>XaviX Music &amp; Circuit</vt:lpstr>
      <vt:lpstr>Expert Fitness Choreography</vt:lpstr>
      <vt:lpstr>Jackie Chan Studio Fitness</vt:lpstr>
      <vt:lpstr>J-MAT</vt:lpstr>
      <vt:lpstr>Increase Your Endurance to Go the Distance Workout</vt:lpstr>
      <vt:lpstr>Jackie Chan’s POWERBOXING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XaviX: Using Active Technology to Make Fitness Fun!</dc:title>
  <dc:creator>Donna Moore</dc:creator>
  <cp:lastModifiedBy>Kayla Johanson</cp:lastModifiedBy>
  <cp:revision>16</cp:revision>
  <dcterms:created xsi:type="dcterms:W3CDTF">2010-03-11T03:29:56Z</dcterms:created>
  <dcterms:modified xsi:type="dcterms:W3CDTF">2011-11-08T15:53:43Z</dcterms:modified>
</cp:coreProperties>
</file>