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3" d="100"/>
          <a:sy n="113" d="100"/>
        </p:scale>
        <p:origin x="-112" y="-14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printerSettings" Target="printerSettings/printerSettings1.bin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383C3-32AD-47C2-B4DE-7456DA20F4EB}" type="datetimeFigureOut">
              <a:rPr lang="en-US" smtClean="0"/>
              <a:t>3/21/14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E46FE-2278-45F5-8D8B-67908BCB8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4633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383C3-32AD-47C2-B4DE-7456DA20F4EB}" type="datetimeFigureOut">
              <a:rPr lang="en-US" smtClean="0"/>
              <a:t>3/21/14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E46FE-2278-45F5-8D8B-67908BCB8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9561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383C3-32AD-47C2-B4DE-7456DA20F4EB}" type="datetimeFigureOut">
              <a:rPr lang="en-US" smtClean="0"/>
              <a:t>3/21/14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E46FE-2278-45F5-8D8B-67908BCB8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730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383C3-32AD-47C2-B4DE-7456DA20F4EB}" type="datetimeFigureOut">
              <a:rPr lang="en-US" smtClean="0"/>
              <a:t>3/21/14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E46FE-2278-45F5-8D8B-67908BCB8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544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383C3-32AD-47C2-B4DE-7456DA20F4EB}" type="datetimeFigureOut">
              <a:rPr lang="en-US" smtClean="0"/>
              <a:t>3/21/14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E46FE-2278-45F5-8D8B-67908BCB8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4284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383C3-32AD-47C2-B4DE-7456DA20F4EB}" type="datetimeFigureOut">
              <a:rPr lang="en-US" smtClean="0"/>
              <a:t>3/21/14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E46FE-2278-45F5-8D8B-67908BCB8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022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383C3-32AD-47C2-B4DE-7456DA20F4EB}" type="datetimeFigureOut">
              <a:rPr lang="en-US" smtClean="0"/>
              <a:t>3/21/14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E46FE-2278-45F5-8D8B-67908BCB8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594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383C3-32AD-47C2-B4DE-7456DA20F4EB}" type="datetimeFigureOut">
              <a:rPr lang="en-US" smtClean="0"/>
              <a:t>3/21/14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E46FE-2278-45F5-8D8B-67908BCB8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9656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383C3-32AD-47C2-B4DE-7456DA20F4EB}" type="datetimeFigureOut">
              <a:rPr lang="en-US" smtClean="0"/>
              <a:t>3/21/14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E46FE-2278-45F5-8D8B-67908BCB8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5779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383C3-32AD-47C2-B4DE-7456DA20F4EB}" type="datetimeFigureOut">
              <a:rPr lang="en-US" smtClean="0"/>
              <a:t>3/21/14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E46FE-2278-45F5-8D8B-67908BCB8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163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383C3-32AD-47C2-B4DE-7456DA20F4EB}" type="datetimeFigureOut">
              <a:rPr lang="en-US" smtClean="0"/>
              <a:t>3/21/14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E46FE-2278-45F5-8D8B-67908BCB8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531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6383C3-32AD-47C2-B4DE-7456DA20F4EB}" type="datetimeFigureOut">
              <a:rPr lang="en-US" smtClean="0"/>
              <a:t>3/21/14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EE46FE-2278-45F5-8D8B-67908BCB8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095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7" t="14628" r="53395" b="4354"/>
          <a:stretch/>
        </p:blipFill>
        <p:spPr bwMode="auto">
          <a:xfrm>
            <a:off x="1752600" y="0"/>
            <a:ext cx="562537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50291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Zoe Last Le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47688"/>
            <a:ext cx="8382000" cy="547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14202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0</Words>
  <Application>Microsoft Macintosh PowerPoint</Application>
  <PresentationFormat>On-screen Show (4:3)</PresentationFormat>
  <Paragraphs>0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PowerPoint Presentation</vt:lpstr>
    </vt:vector>
  </TitlesOfParts>
  <Company>GVSU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MoveSci Student</dc:creator>
  <cp:lastModifiedBy>OS X User</cp:lastModifiedBy>
  <cp:revision>3</cp:revision>
  <dcterms:created xsi:type="dcterms:W3CDTF">2014-03-19T16:59:33Z</dcterms:created>
  <dcterms:modified xsi:type="dcterms:W3CDTF">2014-03-21T18:13:52Z</dcterms:modified>
</cp:coreProperties>
</file>